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70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83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586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436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84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935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084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566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44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17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01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7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38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1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32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1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84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DA96004-AC3B-405C-AE8F-66BD60E2589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CA8043-30D0-4EDA-841C-FE6A43761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763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tenton.ru/geo-solnechnay-sistema-neptune/" TargetMode="External"/><Relationship Id="rId2" Type="http://schemas.openxmlformats.org/officeDocument/2006/relationships/hyperlink" Target="http://www.marsiada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siada.ru/369/2096/1440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tenton.ru/geo-solnechnay-sistema-neptune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16406" y="1964267"/>
            <a:ext cx="7843719" cy="2421464"/>
          </a:xfrm>
        </p:spPr>
        <p:txBody>
          <a:bodyPr>
            <a:normAutofit/>
          </a:bodyPr>
          <a:lstStyle/>
          <a:p>
            <a:r>
              <a:rPr lang="ru-RU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ЛАБОРАТОРНАЯ РАБОТА № 1</a:t>
            </a:r>
            <a:r>
              <a:rPr lang="ru-RU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b="1" cap="none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«</a:t>
            </a:r>
            <a:r>
              <a:rPr lang="ru-RU" sz="2800" b="1" dirty="0"/>
              <a:t>И</a:t>
            </a:r>
            <a:r>
              <a:rPr lang="ru-RU" sz="2800" b="1" dirty="0" smtClean="0"/>
              <a:t>ССЛЕДОВАНИЕ </a:t>
            </a:r>
            <a:r>
              <a:rPr lang="ru-RU" sz="2800" b="1" dirty="0"/>
              <a:t>ВИДИМЫХ </a:t>
            </a:r>
            <a:r>
              <a:rPr lang="ru-RU" sz="2800" b="1" dirty="0" smtClean="0"/>
              <a:t>ТРАЕКТОРИЙ</a:t>
            </a:r>
            <a:r>
              <a:rPr lang="en-US" sz="2800" b="1" dirty="0" smtClean="0"/>
              <a:t> </a:t>
            </a:r>
            <a:r>
              <a:rPr lang="ru-RU" sz="2800" b="1" dirty="0" smtClean="0"/>
              <a:t>ДВИЖЕНИЯ</a:t>
            </a:r>
            <a:r>
              <a:rPr lang="en-US" sz="2800" dirty="0" smtClean="0"/>
              <a:t> </a:t>
            </a:r>
            <a:r>
              <a:rPr lang="ru-RU" sz="2800" b="1" dirty="0" smtClean="0"/>
              <a:t>ПЛАНЕТ </a:t>
            </a:r>
            <a:r>
              <a:rPr lang="ru-RU" sz="2800" b="1" dirty="0"/>
              <a:t>СОЛНЕЧНОЙ СИСТЕМЫ»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65608" y="114953"/>
            <a:ext cx="51482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ФИТ, 1-ый курс, ИВТ, </a:t>
            </a:r>
            <a:r>
              <a:rPr lang="ru-RU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Бахурев</a:t>
            </a:r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Николай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938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1683" y="474270"/>
            <a:ext cx="2916877" cy="704883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СПРАВОЧНИК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26075" y="1157303"/>
            <a:ext cx="802193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ходе исследования были использован сайты: </a:t>
            </a:r>
          </a:p>
          <a:p>
            <a:r>
              <a:rPr 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http://www.marsiada.ru</a:t>
            </a:r>
            <a:endParaRPr lang="ru-RU" sz="20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3"/>
              </a:rPr>
              <a:t>http://www.contenton.ru</a:t>
            </a:r>
            <a:endParaRPr lang="en-US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sz="20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2331418"/>
            <a:ext cx="2916877" cy="7048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/>
              <a:t>ГЛОССАРИЙ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6624" y="2910859"/>
            <a:ext cx="802193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cap="none" spc="0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Траектория материальной точки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— линия в пространстве, вдоль которой движется тело, представляющая собой множество точек, в которых находилась, находится или будет находиться материальная точка при своём перемещении в пространстве относительно выбранной системы отсчёта.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6624" y="4613684"/>
            <a:ext cx="802193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Период обращения </a:t>
            </a:r>
            <a:r>
              <a:rPr lang="ru-RU" sz="20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—</a:t>
            </a:r>
            <a:r>
              <a:rPr lang="ru-RU" sz="2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0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промежуток времени, в течение которого какое-либо небесное тело-спутник совершает вокруг главного тела полный оборот относительно звёзд</a:t>
            </a:r>
            <a:endParaRPr lang="ru-RU" sz="20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468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01302" y="1722321"/>
            <a:ext cx="3903259" cy="366501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ПОСТАНОВКА ЗАДАЧИ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1028" name="Picture 4" descr="http://df3vgdkto12gv.cloudfront.net/sites/default/files/imagecache/article_indigo_foto_930x510/920_marte_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0324"/>
            <a:ext cx="6738133" cy="4467676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6583192" y="3172051"/>
            <a:ext cx="479904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/>
              <a:t>Исследовать видимую траекторию движения Марса.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5933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Проведение </a:t>
            </a:r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вычислительного эксперимента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473" y="1884123"/>
            <a:ext cx="1181860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Построение математической модели:</a:t>
            </a:r>
            <a:b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= r1 cos (w1t + j) - r2 cos (w2t + j)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= r1 sin (w1t + j) - r2 sin (w2t + j)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проведения исследований, была использована информация с сайта</a:t>
            </a:r>
          </a:p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http://www.marsiada.ru</a:t>
            </a:r>
            <a:endParaRPr lang="ru-RU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2678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Вычислительный эксперимент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9751" y="1164134"/>
            <a:ext cx="11826796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/>
              <a:t>В качестве </a:t>
            </a:r>
            <a:r>
              <a:rPr lang="ru-RU" sz="2400" dirty="0" smtClean="0"/>
              <a:t>системы для проведения исследования</a:t>
            </a:r>
            <a:r>
              <a:rPr lang="ru-RU" sz="2400" dirty="0" smtClean="0"/>
              <a:t> мы возьмем ПО от </a:t>
            </a:r>
            <a:r>
              <a:rPr lang="en-US" sz="2400" dirty="0" smtClean="0"/>
              <a:t>Microsoft - </a:t>
            </a:r>
            <a:r>
              <a:rPr lang="en-US" sz="2400" dirty="0" smtClean="0"/>
              <a:t>Excel 2013.</a:t>
            </a:r>
          </a:p>
          <a:p>
            <a:endParaRPr lang="ru-RU" sz="2400" dirty="0" smtClean="0"/>
          </a:p>
          <a:p>
            <a:r>
              <a:rPr lang="ru-RU" sz="2400" dirty="0" smtClean="0"/>
              <a:t>В строке 12 расположим значение времени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t</a:t>
            </a:r>
            <a:r>
              <a:rPr lang="ru-RU" sz="2400" b="1" i="1" dirty="0" smtClean="0"/>
              <a:t> </a:t>
            </a:r>
            <a:r>
              <a:rPr lang="ru-RU" sz="2400" dirty="0" smtClean="0"/>
              <a:t>с шагом 10 и началом 1.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строке 13</a:t>
            </a:r>
            <a:r>
              <a:rPr lang="en-US" sz="2400" dirty="0" smtClean="0"/>
              <a:t> </a:t>
            </a:r>
            <a:r>
              <a:rPr lang="ru-RU" sz="2400" dirty="0" smtClean="0"/>
              <a:t>расположим значение координаты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x</a:t>
            </a:r>
            <a:r>
              <a:rPr lang="en-US" sz="2400" dirty="0" smtClean="0"/>
              <a:t>, </a:t>
            </a:r>
            <a:r>
              <a:rPr lang="ru-RU" sz="2400" dirty="0" smtClean="0"/>
              <a:t>рассчитываемое по выведенной прежде формуле.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строке 14 расположено значение координаты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y</a:t>
            </a:r>
            <a:r>
              <a:rPr lang="en-US" sz="2400" dirty="0" smtClean="0"/>
              <a:t>, </a:t>
            </a:r>
            <a:r>
              <a:rPr lang="ru-RU" sz="2400" dirty="0" smtClean="0"/>
              <a:t>рассчитываемое по выведенной прежде формуле.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Мы проведём вычисления на отрезке </a:t>
            </a:r>
            <a:r>
              <a:rPr lang="en-US" sz="2400" dirty="0" smtClean="0"/>
              <a:t>t </a:t>
            </a:r>
            <a:r>
              <a:rPr lang="el-GR" sz="2400" dirty="0" smtClean="0"/>
              <a:t>ϵ</a:t>
            </a:r>
            <a:r>
              <a:rPr lang="en-US" sz="2400" dirty="0" smtClean="0"/>
              <a:t> (1;20000)</a:t>
            </a:r>
            <a:endParaRPr lang="en-US" sz="2400" b="1" i="1" dirty="0" smtClean="0"/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51" y="5785471"/>
            <a:ext cx="8087854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7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16" y="1869743"/>
            <a:ext cx="6696285" cy="446419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810801" y="1869743"/>
            <a:ext cx="49399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результате была получена траектория движения Марса относительно Земли.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01302" y="1722321"/>
            <a:ext cx="3903259" cy="366501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ПОСТАНОВКА ЗАДАЧИ № 2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1028" name="Picture 4" descr="http://df3vgdkto12gv.cloudfront.net/sites/default/files/imagecache/article_indigo_foto_930x510/920_marte_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0324"/>
            <a:ext cx="6738133" cy="4467676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6583192" y="3172051"/>
            <a:ext cx="479904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/>
              <a:t>Исследовать видимую траекторию движения Нептуна.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1641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Проведение </a:t>
            </a:r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вычислительного эксперимента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473" y="1884123"/>
            <a:ext cx="1181860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Математическая модель совпадает с математической моделью предыдущего вычислительного эксперимента. То есть:</a:t>
            </a:r>
          </a:p>
          <a:p>
            <a:endParaRPr lang="ru-RU" sz="28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= r1 cos (w1t + j) - r2 cos (w2t + j)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= r1 sin (w1t + j) - r2 sin (w2t + j)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проведения исследований, была использована информация с сайта</a:t>
            </a:r>
          </a:p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http://www.contenton.ru</a:t>
            </a: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8852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Вычислительный эксперимент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9751" y="1164134"/>
            <a:ext cx="11826796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/>
              <a:t>В качестве </a:t>
            </a:r>
            <a:r>
              <a:rPr lang="ru-RU" sz="2400" dirty="0" smtClean="0"/>
              <a:t>системы для проведения исследования</a:t>
            </a:r>
            <a:r>
              <a:rPr lang="ru-RU" sz="2400" dirty="0" smtClean="0"/>
              <a:t> мы возьмем ПО от </a:t>
            </a:r>
            <a:r>
              <a:rPr lang="en-US" sz="2400" dirty="0" smtClean="0"/>
              <a:t>Microsoft - </a:t>
            </a:r>
            <a:r>
              <a:rPr lang="en-US" sz="2400" dirty="0" smtClean="0"/>
              <a:t>Excel 2013.</a:t>
            </a:r>
          </a:p>
          <a:p>
            <a:endParaRPr lang="ru-RU" sz="2400" dirty="0" smtClean="0"/>
          </a:p>
          <a:p>
            <a:r>
              <a:rPr lang="ru-RU" sz="2400" dirty="0" smtClean="0"/>
              <a:t>В строке 12 расположим значение времени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t</a:t>
            </a:r>
            <a:r>
              <a:rPr lang="ru-RU" sz="2400" b="1" dirty="0" smtClean="0"/>
              <a:t> </a:t>
            </a:r>
            <a:r>
              <a:rPr lang="ru-RU" sz="2400" dirty="0" smtClean="0"/>
              <a:t>(в днях)</a:t>
            </a:r>
            <a:r>
              <a:rPr lang="ru-RU" sz="2400" i="1" dirty="0" smtClean="0"/>
              <a:t> </a:t>
            </a:r>
            <a:r>
              <a:rPr lang="ru-RU" sz="2400" dirty="0" smtClean="0"/>
              <a:t>с шагом 10 и началом 1.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строке 13</a:t>
            </a:r>
            <a:r>
              <a:rPr lang="en-US" sz="2400" dirty="0" smtClean="0"/>
              <a:t> </a:t>
            </a:r>
            <a:r>
              <a:rPr lang="ru-RU" sz="2400" dirty="0" smtClean="0"/>
              <a:t>расположим значение координаты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x</a:t>
            </a:r>
            <a:r>
              <a:rPr lang="en-US" sz="2400" dirty="0" smtClean="0"/>
              <a:t>, </a:t>
            </a:r>
            <a:r>
              <a:rPr lang="ru-RU" sz="2400" dirty="0" smtClean="0"/>
              <a:t>рассчитываемое по выведенной прежде формуле.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строке 14 расположено значение координаты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y</a:t>
            </a:r>
            <a:r>
              <a:rPr lang="en-US" sz="2400" dirty="0" smtClean="0"/>
              <a:t>, </a:t>
            </a:r>
            <a:r>
              <a:rPr lang="ru-RU" sz="2400" dirty="0" smtClean="0"/>
              <a:t>рассчитываемое по выведенной прежде формуле.</a:t>
            </a:r>
            <a:endParaRPr lang="en-US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Мы проведём вычисления на отрезке </a:t>
            </a:r>
            <a:r>
              <a:rPr lang="en-US" sz="2400" dirty="0" smtClean="0"/>
              <a:t>t </a:t>
            </a:r>
            <a:r>
              <a:rPr lang="el-GR" sz="2400" dirty="0" smtClean="0"/>
              <a:t>ϵ</a:t>
            </a:r>
            <a:r>
              <a:rPr lang="en-US" sz="2400" dirty="0" smtClean="0"/>
              <a:t> (1;20000)</a:t>
            </a:r>
            <a:endParaRPr lang="en-US" sz="2400" b="1" i="1" dirty="0" smtClean="0"/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37" y="5773106"/>
            <a:ext cx="11113211" cy="66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0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2132" y="412136"/>
            <a:ext cx="7083188" cy="1102766"/>
          </a:xfrm>
        </p:spPr>
        <p:txBody>
          <a:bodyPr>
            <a:noAutofit/>
          </a:bodyPr>
          <a:lstStyle/>
          <a:p>
            <a:pPr algn="ctr"/>
            <a:r>
              <a:rPr lang="ru-RU" sz="32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Результаты вычислительного эксперимента</a:t>
            </a:r>
            <a:endParaRPr lang="ru-RU" sz="32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10801" y="1869743"/>
            <a:ext cx="49399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результате была получена траектория движения Нептуна относительно Земли.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4" y="1980569"/>
            <a:ext cx="6605516" cy="435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3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56</TotalTime>
  <Words>321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Небеса</vt:lpstr>
      <vt:lpstr>ЛАБОРАТОРНАЯ РАБОТА № 1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 № 1 </dc:title>
  <dc:creator>Николай</dc:creator>
  <cp:lastModifiedBy>Николай</cp:lastModifiedBy>
  <cp:revision>12</cp:revision>
  <dcterms:created xsi:type="dcterms:W3CDTF">2015-10-19T10:39:34Z</dcterms:created>
  <dcterms:modified xsi:type="dcterms:W3CDTF">2015-10-19T11:36:05Z</dcterms:modified>
</cp:coreProperties>
</file>